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1" r:id="rId30"/>
    <p:sldId id="303" r:id="rId31"/>
    <p:sldId id="294" r:id="rId32"/>
    <p:sldId id="304" r:id="rId33"/>
    <p:sldId id="307" r:id="rId34"/>
    <p:sldId id="310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7" r:id="rId43"/>
    <p:sldId id="346" r:id="rId44"/>
    <p:sldId id="324" r:id="rId45"/>
    <p:sldId id="325" r:id="rId46"/>
    <p:sldId id="326" r:id="rId47"/>
    <p:sldId id="329" r:id="rId48"/>
    <p:sldId id="328" r:id="rId49"/>
    <p:sldId id="333" r:id="rId50"/>
    <p:sldId id="337" r:id="rId51"/>
    <p:sldId id="330" r:id="rId52"/>
    <p:sldId id="332" r:id="rId53"/>
    <p:sldId id="33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1"/>
    <p:restoredTop sz="94661"/>
  </p:normalViewPr>
  <p:slideViewPr>
    <p:cSldViewPr snapToGrid="0" snapToObjects="1">
      <p:cViewPr varScale="1">
        <p:scale>
          <a:sx n="132" d="100"/>
          <a:sy n="132" d="100"/>
        </p:scale>
        <p:origin x="200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/com/api/user?id=123" TargetMode="External"/><Relationship Id="rId4" Type="http://schemas.openxmlformats.org/officeDocument/2006/relationships/hyperlink" Target="https://myapi.com/api/ord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 &amp; DynamoDB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Function aliases</a:t>
            </a:r>
          </a:p>
          <a:p>
            <a:pPr lvl="1"/>
            <a:r>
              <a:rPr lang="en-US" dirty="0"/>
              <a:t>A pointer to a specific function version.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Allows you to reference a specific function version using a common name, without having to know the version number.</a:t>
            </a:r>
          </a:p>
          <a:p>
            <a:pPr lvl="2"/>
            <a:r>
              <a:rPr lang="en-US" dirty="0"/>
              <a:t>Really useful for updating event source mappings – example: modify S3 trigger to point to new function version automatically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Documentation suggests using aliases for different environments (prod, staging, dev, etc.)</a:t>
            </a:r>
          </a:p>
          <a:p>
            <a:pPr lvl="2"/>
            <a:r>
              <a:rPr lang="en-US" dirty="0"/>
              <a:t>arn:aws:lambda:aws-region:acct-id:function:helloworld:DEV</a:t>
            </a:r>
          </a:p>
          <a:p>
            <a:pPr lvl="2"/>
            <a:r>
              <a:rPr lang="en-US" dirty="0" err="1"/>
              <a:t>arn:aws:lambda:aws-region:acct-id:function:helloworld:PROD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But AWS solution architects recommend using separate stacks/accounts for different environments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300s (5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a web proxy in a CloudFront distribution</a:t>
            </a:r>
          </a:p>
          <a:p>
            <a:pPr lvl="1"/>
            <a:r>
              <a:rPr lang="en-US" dirty="0"/>
              <a:t>Regional or Edge-optimized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F9B1-D1E6-224A-8DB6-C2FF68D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33" y="329724"/>
            <a:ext cx="978846" cy="1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https://myAPI/com/api/user?id=123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Tables: a way to group/partition data</a:t>
            </a:r>
          </a:p>
          <a:p>
            <a:pPr lvl="1"/>
            <a:r>
              <a:rPr lang="en-US" dirty="0"/>
              <a:t>Items: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7706-0641-F344-8FB2-5F7ADFFF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51619"/>
            <a:ext cx="139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dirty="0"/>
              <a:t>Partition/hash key: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Partition key + sort key 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8673-58A9-9447-BD92-720601FA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BC58-C58E-8747-ACA3-CBEC03AB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Queries in DynamoDB must use the primary key</a:t>
            </a:r>
          </a:p>
          <a:p>
            <a:pPr lvl="1"/>
            <a:r>
              <a:rPr lang="en-US" dirty="0"/>
              <a:t>Relational databases can query on any of the attributes</a:t>
            </a:r>
          </a:p>
          <a:p>
            <a:pPr lvl="1"/>
            <a:r>
              <a:rPr lang="en-US" dirty="0"/>
              <a:t>Seems kind of limiting?</a:t>
            </a:r>
          </a:p>
          <a:p>
            <a:endParaRPr lang="en-US" dirty="0"/>
          </a:p>
          <a:p>
            <a:r>
              <a:rPr lang="en-US" dirty="0"/>
              <a:t>Indexes allow you to re-define table keys for use in queries</a:t>
            </a:r>
          </a:p>
          <a:p>
            <a:pPr lvl="1"/>
            <a:r>
              <a:rPr lang="en-US" b="1" dirty="0"/>
              <a:t>Global Secondary Index</a:t>
            </a:r>
            <a:r>
              <a:rPr lang="en-US" dirty="0"/>
              <a:t>: define different partition and sort keys which may differ from table keys</a:t>
            </a:r>
          </a:p>
          <a:p>
            <a:pPr lvl="2"/>
            <a:r>
              <a:rPr lang="en-US" dirty="0"/>
              <a:t>Basically creates a second table which is automatically managed by AWS and kept eventually consistent with primary table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Local Secondary Index</a:t>
            </a:r>
            <a:r>
              <a:rPr lang="en-US" dirty="0"/>
              <a:t>: define a different partition key</a:t>
            </a:r>
          </a:p>
        </p:txBody>
      </p:sp>
    </p:spTree>
    <p:extLst>
      <p:ext uri="{BB962C8B-B14F-4D97-AF65-F5344CB8AC3E}">
        <p14:creationId xmlns:p14="http://schemas.microsoft.com/office/powerpoint/2010/main" val="2625629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A2728-3F69-A94E-8DD8-76D22EC5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2" y="1820930"/>
            <a:ext cx="8038542" cy="29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2" y="1792433"/>
            <a:ext cx="2402470" cy="346147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Event source types: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3438940" y="2069824"/>
            <a:ext cx="5318108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34991"/>
          </a:xfrm>
        </p:spPr>
        <p:txBody>
          <a:bodyPr>
            <a:normAutofit fontScale="400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0045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2475" dirty="0"/>
              <a:t>Resource type: AWS::Serverless::</a:t>
            </a:r>
            <a:r>
              <a:rPr lang="en-US" sz="2475" dirty="0" err="1"/>
              <a:t>Api</a:t>
            </a:r>
            <a:endParaRPr lang="en-US" sz="2475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1950" dirty="0"/>
              <a:t>Creates API Gateway resources and methods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1950" dirty="0"/>
              <a:t>Uses a Swagger document to describe API methods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Resources:</a:t>
            </a:r>
          </a:p>
          <a:p>
            <a:pPr marL="0" indent="0">
              <a:buNone/>
            </a:pPr>
            <a:r>
              <a:rPr lang="en-US" sz="1800" dirty="0"/>
              <a:t>  </a:t>
            </a:r>
            <a:r>
              <a:rPr lang="en-US" sz="1800" dirty="0" err="1"/>
              <a:t>MyAPI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    Type: AWS::Serverless::</a:t>
            </a:r>
            <a:r>
              <a:rPr lang="en-US" sz="1800" dirty="0" err="1"/>
              <a:t>Api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    Properties:</a:t>
            </a:r>
          </a:p>
          <a:p>
            <a:pPr marL="0" indent="0">
              <a:buNone/>
            </a:pPr>
            <a:r>
              <a:rPr lang="en-US" sz="18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StageName: prod 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	 </a:t>
            </a:r>
            <a:r>
              <a:rPr lang="en-US" sz="1800" dirty="0" err="1"/>
              <a:t>DefinitionUri</a:t>
            </a:r>
            <a:r>
              <a:rPr lang="en-US" sz="1800" dirty="0"/>
              <a:t>: swagger.yml     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	 ...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2180C-A17F-5945-9CCB-8CF285BC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87" y="784712"/>
            <a:ext cx="2443353" cy="9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9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40273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AWS::Serverless::</a:t>
            </a:r>
            <a:r>
              <a:rPr lang="en-US" sz="4300" dirty="0" err="1"/>
              <a:t>SimpleTable</a:t>
            </a:r>
            <a:endParaRPr lang="en-US" sz="4300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08E53-D948-7D44-ABA0-3048F16D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35" y="837373"/>
            <a:ext cx="1761183" cy="9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63AA-18EE-144B-83DC-00B242DA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03" y="202305"/>
            <a:ext cx="1590128" cy="15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8044</TotalTime>
  <Words>2471</Words>
  <Application>Microsoft Macintosh PowerPoint</Application>
  <PresentationFormat>On-screen Show (4:3)</PresentationFormat>
  <Paragraphs>563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function aliases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</vt:lpstr>
      <vt:lpstr>Putting it all together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API</vt:lpstr>
      <vt:lpstr>Serverless Database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171</cp:revision>
  <dcterms:created xsi:type="dcterms:W3CDTF">2016-04-25T17:30:29Z</dcterms:created>
  <dcterms:modified xsi:type="dcterms:W3CDTF">2018-10-07T19:36:36Z</dcterms:modified>
</cp:coreProperties>
</file>